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Brzoza" initials="AB" lastIdx="0" clrIdx="0">
    <p:extLst>
      <p:ext uri="{19B8F6BF-5375-455C-9EA6-DF929625EA0E}">
        <p15:presenceInfo xmlns:p15="http://schemas.microsoft.com/office/powerpoint/2012/main" userId="S-1-5-21-554113503-1922029006-160275229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6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174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0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085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8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6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6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7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7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8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2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6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53EDEA-E9C9-472F-AA98-E9E905A76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68" y="134224"/>
            <a:ext cx="8208002" cy="6266576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800" dirty="0">
                <a:solidFill>
                  <a:schemeClr val="tx1"/>
                </a:solidFill>
              </a:rPr>
            </a:br>
            <a:r>
              <a:rPr lang="pl-PL" sz="800" b="1" dirty="0">
                <a:solidFill>
                  <a:schemeClr val="tx1"/>
                </a:solidFill>
              </a:rPr>
              <a:t> </a:t>
            </a:r>
            <a:br>
              <a:rPr lang="pl-PL" sz="8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  </a:t>
            </a:r>
            <a:r>
              <a:rPr lang="pl-PL" sz="1300" b="1" dirty="0">
                <a:solidFill>
                  <a:schemeClr val="tx1"/>
                </a:solidFill>
              </a:rPr>
              <a:t>NAGRODY JM REKTORA Z PULI WYDZIAŁU BIOTECHNOLOGII</a:t>
            </a:r>
            <a:br>
              <a:rPr lang="pl-PL" sz="1000" b="1" u="sng" dirty="0">
                <a:solidFill>
                  <a:schemeClr val="tx1"/>
                </a:solidFill>
              </a:rPr>
            </a:br>
            <a:br>
              <a:rPr lang="pl-PL" sz="1000" b="1" u="sng" dirty="0">
                <a:solidFill>
                  <a:schemeClr val="tx1"/>
                </a:solidFill>
              </a:rPr>
            </a:br>
            <a:br>
              <a:rPr lang="pl-PL" sz="1000" b="1" u="sng" dirty="0">
                <a:solidFill>
                  <a:schemeClr val="tx1"/>
                </a:solidFill>
              </a:rPr>
            </a:br>
            <a:r>
              <a:rPr lang="pl-PL" sz="1000" b="1" u="sng" dirty="0">
                <a:solidFill>
                  <a:schemeClr val="tx1"/>
                </a:solidFill>
              </a:rPr>
              <a:t>NAGRODY ZA OSIĄGNIĘCIA NAUKOWE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Artur Krężel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Rafał Bartoszewski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Anna Jaromin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Agnieszka Strzałka</a:t>
            </a:r>
            <a:br>
              <a:rPr lang="pl-PL" sz="1000" dirty="0">
                <a:solidFill>
                  <a:schemeClr val="tx1"/>
                </a:solidFill>
              </a:rPr>
            </a:b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III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Katarzyna Pietraszek-</a:t>
            </a:r>
            <a:r>
              <a:rPr lang="pl-PL" sz="1000" dirty="0" err="1">
                <a:solidFill>
                  <a:schemeClr val="tx1"/>
                </a:solidFill>
              </a:rPr>
              <a:t>Gremplewicz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ZESPOŁOWA I STOPNIA: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Dagmara Jakimowicz/dr Marcin Szafran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Jacek </a:t>
            </a:r>
            <a:r>
              <a:rPr lang="pl-PL" sz="1000" dirty="0" err="1">
                <a:solidFill>
                  <a:schemeClr val="tx1"/>
                </a:solidFill>
              </a:rPr>
              <a:t>Otlewski</a:t>
            </a:r>
            <a:r>
              <a:rPr lang="pl-PL" sz="1000" dirty="0">
                <a:solidFill>
                  <a:schemeClr val="tx1"/>
                </a:solidFill>
              </a:rPr>
              <a:t>/dr Natalia Porębska/dr hab. Daniel </a:t>
            </a:r>
            <a:r>
              <a:rPr lang="pl-PL" sz="1000" dirty="0" err="1">
                <a:solidFill>
                  <a:schemeClr val="tx1"/>
                </a:solidFill>
              </a:rPr>
              <a:t>Krowarsch</a:t>
            </a:r>
            <a:br>
              <a:rPr lang="pl-PL" sz="1000" dirty="0">
                <a:solidFill>
                  <a:schemeClr val="tx1"/>
                </a:solidFill>
              </a:rPr>
            </a:b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ZESPOŁOWA II STOPNIA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Paweł Mackiewicz/dr Przemysław Gagat/dr hab. Paweł Błażej/dr hab. Dorota Mackiewicz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Mariusz Olczak/dr Dorota </a:t>
            </a:r>
            <a:r>
              <a:rPr lang="pl-PL" sz="1000" dirty="0" err="1">
                <a:solidFill>
                  <a:schemeClr val="tx1"/>
                </a:solidFill>
              </a:rPr>
              <a:t>Maszczak-Seneczko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u="sng" dirty="0">
                <a:solidFill>
                  <a:schemeClr val="tx1"/>
                </a:solidFill>
              </a:rPr>
              <a:t>NAGRODY ZA OSIĄGNIĘCIA ORGANIZACYJNE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Magdalena Żuk, prof. </a:t>
            </a:r>
            <a:r>
              <a:rPr lang="pl-PL" sz="1000" dirty="0" err="1">
                <a:solidFill>
                  <a:schemeClr val="tx1"/>
                </a:solidFill>
              </a:rPr>
              <a:t>UWr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Hanna Jańska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Aleksander </a:t>
            </a:r>
            <a:r>
              <a:rPr lang="pl-PL" sz="1000" dirty="0" err="1">
                <a:solidFill>
                  <a:schemeClr val="tx1"/>
                </a:solidFill>
              </a:rPr>
              <a:t>Czogalla</a:t>
            </a:r>
            <a:r>
              <a:rPr lang="pl-PL" sz="1000" dirty="0">
                <a:solidFill>
                  <a:schemeClr val="tx1"/>
                </a:solidFill>
              </a:rPr>
              <a:t>, prof. </a:t>
            </a:r>
            <a:r>
              <a:rPr lang="pl-PL" sz="1000" dirty="0" err="1">
                <a:solidFill>
                  <a:schemeClr val="tx1"/>
                </a:solidFill>
              </a:rPr>
              <a:t>UWr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Magdalena Zaremba-</a:t>
            </a:r>
            <a:r>
              <a:rPr lang="pl-PL" sz="1000" dirty="0" err="1">
                <a:solidFill>
                  <a:schemeClr val="tx1"/>
                </a:solidFill>
              </a:rPr>
              <a:t>Czogalla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Marcin Wolański</a:t>
            </a:r>
            <a:br>
              <a:rPr lang="pl-PL" sz="1000" dirty="0">
                <a:solidFill>
                  <a:schemeClr val="tx1"/>
                </a:solidFill>
              </a:rPr>
            </a:b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II STOPNIA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Daniel </a:t>
            </a:r>
            <a:r>
              <a:rPr lang="pl-PL" sz="1000" dirty="0" err="1">
                <a:solidFill>
                  <a:schemeClr val="tx1"/>
                </a:solidFill>
              </a:rPr>
              <a:t>Krowarsch</a:t>
            </a:r>
            <a:br>
              <a:rPr lang="pl-PL" sz="1000" dirty="0">
                <a:solidFill>
                  <a:schemeClr val="tx1"/>
                </a:solidFill>
              </a:rPr>
            </a:br>
            <a:br>
              <a:rPr lang="pl-PL" sz="1000" dirty="0">
                <a:solidFill>
                  <a:schemeClr val="tx1"/>
                </a:solidFill>
              </a:rPr>
            </a:br>
            <a:br>
              <a:rPr lang="pl-PL" sz="800" dirty="0">
                <a:solidFill>
                  <a:schemeClr val="tx1"/>
                </a:solidFill>
              </a:rPr>
            </a:br>
            <a:endParaRPr lang="pl-PL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86E19-29D9-4B36-98B1-89F522214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747" y="825775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100" b="1" dirty="0">
                <a:solidFill>
                  <a:schemeClr val="tx1"/>
                </a:solidFill>
              </a:rPr>
              <a:t>NAGRODY JM REKTORA DLA PRACOWNIKÓW NIEBĘDĄCYCH NAUCZYCIELAMI</a:t>
            </a:r>
            <a:br>
              <a:rPr lang="pl-PL" sz="1100" dirty="0">
                <a:solidFill>
                  <a:schemeClr val="tx1"/>
                </a:solidFill>
              </a:rPr>
            </a:br>
            <a:br>
              <a:rPr lang="pl-PL" sz="1100" dirty="0">
                <a:solidFill>
                  <a:schemeClr val="tx1"/>
                </a:solidFill>
              </a:rPr>
            </a:br>
            <a:br>
              <a:rPr lang="pl-PL" sz="1100" b="1" dirty="0">
                <a:solidFill>
                  <a:schemeClr val="tx1"/>
                </a:solidFill>
              </a:rPr>
            </a:br>
            <a:r>
              <a:rPr lang="pl-PL" sz="1100" b="1" dirty="0">
                <a:solidFill>
                  <a:schemeClr val="tx1"/>
                </a:solidFill>
              </a:rPr>
              <a:t>NAGRODA II STOPNIA</a:t>
            </a:r>
          </a:p>
          <a:p>
            <a:pPr marL="0" indent="0" algn="ctr">
              <a:buNone/>
            </a:pP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dr Anna </a:t>
            </a:r>
            <a:r>
              <a:rPr lang="pl-PL" sz="1100" dirty="0" err="1">
                <a:solidFill>
                  <a:schemeClr val="tx1"/>
                </a:solidFill>
              </a:rPr>
              <a:t>Barg</a:t>
            </a:r>
            <a:r>
              <a:rPr lang="pl-PL" sz="1100" dirty="0">
                <a:solidFill>
                  <a:schemeClr val="tx1"/>
                </a:solidFill>
              </a:rPr>
              <a:t>-Wojas</a:t>
            </a: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mgr Anna Jakubiak-Augustyn</a:t>
            </a: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dr Dagmara Jakubowska</a:t>
            </a: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mgr Katarzyna Kozioł</a:t>
            </a: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dr Tomasz Łebkowski</a:t>
            </a: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mgr Justyna </a:t>
            </a:r>
            <a:r>
              <a:rPr lang="pl-PL" sz="1100" dirty="0" err="1">
                <a:solidFill>
                  <a:schemeClr val="tx1"/>
                </a:solidFill>
              </a:rPr>
              <a:t>Mendowska</a:t>
            </a:r>
            <a:endParaRPr lang="pl-PL" sz="11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mgr Małgorzata </a:t>
            </a:r>
            <a:r>
              <a:rPr lang="pl-PL" sz="1100" dirty="0" err="1">
                <a:solidFill>
                  <a:schemeClr val="tx1"/>
                </a:solidFill>
              </a:rPr>
              <a:t>Nietubyć</a:t>
            </a:r>
            <a:endParaRPr lang="pl-PL" sz="11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1100" dirty="0">
                <a:solidFill>
                  <a:schemeClr val="tx1"/>
                </a:solidFill>
              </a:rPr>
              <a:t>mgr Sebastian </a:t>
            </a:r>
            <a:r>
              <a:rPr lang="pl-PL" sz="1100" dirty="0" err="1">
                <a:solidFill>
                  <a:schemeClr val="tx1"/>
                </a:solidFill>
              </a:rPr>
              <a:t>Nowaliński</a:t>
            </a:r>
            <a:endParaRPr lang="pl-PL" sz="11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br>
              <a:rPr lang="pl-PL" dirty="0">
                <a:solidFill>
                  <a:schemeClr val="tx1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694388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261</Words>
  <Application>Microsoft Office PowerPoint</Application>
  <PresentationFormat>Panoramiczny</PresentationFormat>
  <Paragraphs>11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Smuga</vt:lpstr>
      <vt:lpstr>     NAGRODY JM REKTORA Z PULI WYDZIAŁU BIOTECHNOLOGII   NAGRODY ZA OSIĄGNIĘCIA NAUKOWE   NAGRODA INDYWIDUALNA I STOPNIA: prof. dr hab. Artur Krężel   NAGRODA INDYWIDUALNA II STOPNIA:   prof. dr hab. Rafał Bartoszewski dr Anna Jaromin dr Agnieszka Strzałka    NAGRODA INDYWIDUALNA III STOPNIA: dr Katarzyna Pietraszek-Gremplewicz   NAGRODA ZESPOŁOWA I STOPNIA: prof. dr hab. Dagmara Jakimowicz/dr Marcin Szafran prof. dr hab. Jacek Otlewski/dr Natalia Porębska/dr hab. Daniel Krowarsch    NAGRODA ZESPOŁOWA II STOPNIA  prof. dr hab. Paweł Mackiewicz/dr Przemysław Gagat/dr hab. Paweł Błażej/dr hab. Dorota Mackiewicz prof. dr hab. Mariusz Olczak/dr Dorota Maszczak-Seneczko   NAGRODY ZA OSIĄGNIĘCIA ORGANIZACYJNE   NAGRODA INDYWIDUALNA I STOPNIA: dr hab. Magdalena Żuk, prof. UWr prof. dr hab. Hanna Jańska dr hab. Aleksander Czogalla, prof. UWr dr Magdalena Zaremba-Czogalla dr Marcin Wolański  NAGRODA INDYWIDUALNA II STOPNIA dr hab. Daniel Krowarsch 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NAGRODY REKTORA UWR     NAGRODY REKTORA UWR ZA OSIĄGNIĘCIA NAUKOWE   NAGRODA INDYWIDUALNA I STOPNIA: dr hab. Anna Krasowska, prof. UWr prof. dr hab. Marcin Łukaszewicz     NAGRODA INDYWIDUALNA II STOPNIA:   dr hab. Antonina Mazur prof. dr hab. Jolanta Zakrzewska-Czerwińska dr hab. Jerzy Gubernator   NAGRODA INDYWIDUALNA III STOPNIA: dr hab. Joanna Grzyb dr Małgorzata Heidorn-Czarna dr hab. Dorota Dziadkowiec dr Wioleta Wojtasik-Górna   NAGRODA ZESPOŁOWA I STOPNIA: dr hab. Małgorzata Zakrzewska, prof. UWr/dr hab. Łukasz Opaliński dr hab. Dorota Nowak, prof. UWr/dr Aleksandra Simiczyjew   NAGRODA ZESPOŁOWA II STOPNIA:   dr hab. Aleksander Czogalla/dr Agnieszka Biernatowska   NAGRODY REKTORA UWR ZA OSIĄGNIĘCIA ORGANIZACYJNE   NAGRODA INDYWIDUALNA II STOPNIA: prof. dr hab. Ewa Marcinkowska dr Maria Stasiuk-Wacławczyk dr inż. Bożena Szulc   NAGRODY REKTORA UWR DLA PRACOWNIKÓW NIEBĘDĄCYCH NAUCZYCIELAMI   mgr inż. Rashad Al-Yawir mgr Grzegorz Dec Krystyna Janik mgr Katarzyna Kania dr Michał Majkowski mgr inż. Marta Minkiewicz Elżbieta Skrzyszewska dr Agata Szalewicz</dc:title>
  <dc:creator>Anna Brzoza</dc:creator>
  <cp:lastModifiedBy>Anna Brzoza</cp:lastModifiedBy>
  <cp:revision>13</cp:revision>
  <cp:lastPrinted>2023-11-17T10:13:48Z</cp:lastPrinted>
  <dcterms:created xsi:type="dcterms:W3CDTF">2022-11-21T10:49:12Z</dcterms:created>
  <dcterms:modified xsi:type="dcterms:W3CDTF">2023-11-17T12:30:58Z</dcterms:modified>
</cp:coreProperties>
</file>