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6" r:id="rId2"/>
    <p:sldId id="257" r:id="rId3"/>
  </p:sldIdLst>
  <p:sldSz cx="12192000" cy="6858000"/>
  <p:notesSz cx="6810375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Brzoza" initials="AB" lastIdx="0" clrIdx="0">
    <p:extLst>
      <p:ext uri="{19B8F6BF-5375-455C-9EA6-DF929625EA0E}">
        <p15:presenceInfo xmlns:p15="http://schemas.microsoft.com/office/powerpoint/2012/main" userId="S-1-5-21-554113503-1922029006-1602752295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191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963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871740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901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4085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787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8602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063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476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989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315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042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13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274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982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521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36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53EDEA-E9C9-472F-AA98-E9E905A76D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7668" y="134224"/>
            <a:ext cx="8208002" cy="6266576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800" dirty="0">
                <a:solidFill>
                  <a:schemeClr val="tx1"/>
                </a:solidFill>
              </a:rPr>
            </a:br>
            <a:r>
              <a:rPr lang="pl-PL" sz="800" b="1" dirty="0">
                <a:solidFill>
                  <a:schemeClr val="tx1"/>
                </a:solidFill>
              </a:rPr>
              <a:t> </a:t>
            </a:r>
            <a:br>
              <a:rPr lang="pl-PL" sz="8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  </a:t>
            </a:r>
            <a:r>
              <a:rPr lang="pl-PL" sz="1300" b="1" dirty="0">
                <a:solidFill>
                  <a:schemeClr val="tx1"/>
                </a:solidFill>
              </a:rPr>
              <a:t>NAGRODY JM REKTORA Z PULI WYDZIAŁU BIOTECHNOLOGII</a:t>
            </a:r>
            <a:br>
              <a:rPr lang="pl-PL" sz="1000" b="1" u="sng" dirty="0">
                <a:solidFill>
                  <a:schemeClr val="tx1"/>
                </a:solidFill>
              </a:rPr>
            </a:br>
            <a:br>
              <a:rPr lang="pl-PL" sz="1000" b="1" u="sng" dirty="0">
                <a:solidFill>
                  <a:schemeClr val="tx1"/>
                </a:solidFill>
              </a:rPr>
            </a:br>
            <a:br>
              <a:rPr lang="pl-PL" sz="1000" b="1" u="sng" dirty="0">
                <a:solidFill>
                  <a:schemeClr val="tx1"/>
                </a:solidFill>
              </a:rPr>
            </a:br>
            <a:r>
              <a:rPr lang="pl-PL" sz="1000" b="1" u="sng" dirty="0">
                <a:solidFill>
                  <a:schemeClr val="tx1"/>
                </a:solidFill>
              </a:rPr>
              <a:t>NAGRODY ZA OSIĄGNIĘCIA NAUKOWE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 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NAGRODA INDYWIDUALNA I STOPNIA</a:t>
            </a:r>
            <a:r>
              <a:rPr lang="pl-PL" sz="1000" dirty="0">
                <a:solidFill>
                  <a:schemeClr val="tx1"/>
                </a:solidFill>
              </a:rPr>
              <a:t>: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prof. dr hab. Artur Krężel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 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NAGRODA INDYWIDUALNA II STOPNIA</a:t>
            </a:r>
            <a:r>
              <a:rPr lang="pl-PL" sz="1000" dirty="0">
                <a:solidFill>
                  <a:schemeClr val="tx1"/>
                </a:solidFill>
              </a:rPr>
              <a:t>: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 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prof. dr hab. Rafał Bartoszewski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Anna Jaromin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Agnieszka Strzałka</a:t>
            </a:r>
            <a:br>
              <a:rPr lang="pl-PL" sz="1000" dirty="0">
                <a:solidFill>
                  <a:schemeClr val="tx1"/>
                </a:solidFill>
              </a:rPr>
            </a:b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 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NAGRODA INDYWIDUALNA III STOPNIA</a:t>
            </a:r>
            <a:r>
              <a:rPr lang="pl-PL" sz="1000" dirty="0">
                <a:solidFill>
                  <a:schemeClr val="tx1"/>
                </a:solidFill>
              </a:rPr>
              <a:t>: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Katarzyna Pietraszek-</a:t>
            </a:r>
            <a:r>
              <a:rPr lang="pl-PL" sz="1000" dirty="0" err="1">
                <a:solidFill>
                  <a:schemeClr val="tx1"/>
                </a:solidFill>
              </a:rPr>
              <a:t>Gremplewicz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 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NAGRODA ZESPOŁOWA I STOPNIA: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prof. dr hab. Dagmara Jakimowicz/dr Marcin Szafran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prof. dr hab. Jacek </a:t>
            </a:r>
            <a:r>
              <a:rPr lang="pl-PL" sz="1000" dirty="0" err="1">
                <a:solidFill>
                  <a:schemeClr val="tx1"/>
                </a:solidFill>
              </a:rPr>
              <a:t>Otlewski</a:t>
            </a:r>
            <a:r>
              <a:rPr lang="pl-PL" sz="1000" dirty="0">
                <a:solidFill>
                  <a:schemeClr val="tx1"/>
                </a:solidFill>
              </a:rPr>
              <a:t>/dr Natalia Porębska/dr hab. Daniel </a:t>
            </a:r>
            <a:r>
              <a:rPr lang="pl-PL" sz="1000" dirty="0" err="1">
                <a:solidFill>
                  <a:schemeClr val="tx1"/>
                </a:solidFill>
              </a:rPr>
              <a:t>Krowarsch</a:t>
            </a:r>
            <a:br>
              <a:rPr lang="pl-PL" sz="1000" dirty="0">
                <a:solidFill>
                  <a:schemeClr val="tx1"/>
                </a:solidFill>
              </a:rPr>
            </a:b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 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NAGRODA ZESPOŁOWA II STOPNIA 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prof. dr hab. Paweł Mackiewicz/dr Przemysław Gagat/dr hab. Paweł Błażej/dr hab. Dorota Mackiewicz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prof. dr hab. Mariusz Olczak/dr Dorota </a:t>
            </a:r>
            <a:r>
              <a:rPr lang="pl-PL" sz="1000" dirty="0" err="1">
                <a:solidFill>
                  <a:schemeClr val="tx1"/>
                </a:solidFill>
              </a:rPr>
              <a:t>Maszczak-Seneczko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 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u="sng" dirty="0">
                <a:solidFill>
                  <a:schemeClr val="tx1"/>
                </a:solidFill>
              </a:rPr>
              <a:t>NAGRODY ZA OSIĄGNIĘCIA ORGANIZACYJNE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 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NAGRODA INDYWIDUALNA I STOPNIA</a:t>
            </a:r>
            <a:r>
              <a:rPr lang="pl-PL" sz="1000" dirty="0">
                <a:solidFill>
                  <a:schemeClr val="tx1"/>
                </a:solidFill>
              </a:rPr>
              <a:t>: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hab. Magdalena Żuk, prof. </a:t>
            </a:r>
            <a:r>
              <a:rPr lang="pl-PL" sz="1000" dirty="0" err="1">
                <a:solidFill>
                  <a:schemeClr val="tx1"/>
                </a:solidFill>
              </a:rPr>
              <a:t>UWr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prof. dr hab. Hanna Jańska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hab. Aleksander </a:t>
            </a:r>
            <a:r>
              <a:rPr lang="pl-PL" sz="1000" dirty="0" err="1">
                <a:solidFill>
                  <a:schemeClr val="tx1"/>
                </a:solidFill>
              </a:rPr>
              <a:t>Czogalla</a:t>
            </a:r>
            <a:r>
              <a:rPr lang="pl-PL" sz="1000" dirty="0">
                <a:solidFill>
                  <a:schemeClr val="tx1"/>
                </a:solidFill>
              </a:rPr>
              <a:t>, prof. </a:t>
            </a:r>
            <a:r>
              <a:rPr lang="pl-PL" sz="1000" dirty="0" err="1">
                <a:solidFill>
                  <a:schemeClr val="tx1"/>
                </a:solidFill>
              </a:rPr>
              <a:t>UWr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Magdalena Zaremba-</a:t>
            </a:r>
            <a:r>
              <a:rPr lang="pl-PL" sz="1000" dirty="0" err="1">
                <a:solidFill>
                  <a:schemeClr val="tx1"/>
                </a:solidFill>
              </a:rPr>
              <a:t>Czogalla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Marcin Wolański</a:t>
            </a:r>
            <a:br>
              <a:rPr lang="pl-PL" sz="1000" dirty="0">
                <a:solidFill>
                  <a:schemeClr val="tx1"/>
                </a:solidFill>
              </a:rPr>
            </a:b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b="1" dirty="0">
                <a:solidFill>
                  <a:schemeClr val="tx1"/>
                </a:solidFill>
              </a:rPr>
              <a:t>NAGRODA INDYWIDUALNA II STOPNIA</a:t>
            </a:r>
            <a:br>
              <a:rPr lang="pl-PL" sz="1000" dirty="0">
                <a:solidFill>
                  <a:schemeClr val="tx1"/>
                </a:solidFill>
              </a:rPr>
            </a:br>
            <a:r>
              <a:rPr lang="pl-PL" sz="1000" dirty="0">
                <a:solidFill>
                  <a:schemeClr val="tx1"/>
                </a:solidFill>
              </a:rPr>
              <a:t>dr hab. Daniel </a:t>
            </a:r>
            <a:r>
              <a:rPr lang="pl-PL" sz="1000" dirty="0" err="1">
                <a:solidFill>
                  <a:schemeClr val="tx1"/>
                </a:solidFill>
              </a:rPr>
              <a:t>Krowarsch</a:t>
            </a:r>
            <a:br>
              <a:rPr lang="pl-PL" sz="1000" dirty="0">
                <a:solidFill>
                  <a:schemeClr val="tx1"/>
                </a:solidFill>
              </a:rPr>
            </a:br>
            <a:br>
              <a:rPr lang="pl-PL" sz="1000" dirty="0">
                <a:solidFill>
                  <a:schemeClr val="tx1"/>
                </a:solidFill>
              </a:rPr>
            </a:br>
            <a:br>
              <a:rPr lang="pl-PL" sz="800" dirty="0">
                <a:solidFill>
                  <a:schemeClr val="tx1"/>
                </a:solidFill>
              </a:rPr>
            </a:br>
            <a:endParaRPr lang="pl-PL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867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6F86E19-29D9-4B36-98B1-89F522214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747" y="825775"/>
            <a:ext cx="8596668" cy="388077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1100" b="1" dirty="0">
                <a:solidFill>
                  <a:schemeClr val="tx1"/>
                </a:solidFill>
              </a:rPr>
              <a:t>NAGRODY JM REKTORA DLA PRACOWNIKÓW NIEBĘDĄCYCH NAUCZYCIELAMI</a:t>
            </a:r>
            <a:br>
              <a:rPr lang="pl-PL" sz="1100" dirty="0">
                <a:solidFill>
                  <a:schemeClr val="tx1"/>
                </a:solidFill>
              </a:rPr>
            </a:br>
            <a:br>
              <a:rPr lang="pl-PL" sz="1100" dirty="0">
                <a:solidFill>
                  <a:schemeClr val="tx1"/>
                </a:solidFill>
              </a:rPr>
            </a:br>
            <a:br>
              <a:rPr lang="pl-PL" sz="1100" b="1" dirty="0">
                <a:solidFill>
                  <a:schemeClr val="tx1"/>
                </a:solidFill>
              </a:rPr>
            </a:br>
            <a:r>
              <a:rPr lang="pl-PL" sz="1100" b="1" dirty="0">
                <a:solidFill>
                  <a:schemeClr val="tx1"/>
                </a:solidFill>
              </a:rPr>
              <a:t>NAGRODA II STOPNIA</a:t>
            </a:r>
          </a:p>
          <a:p>
            <a:pPr marL="0" indent="0" algn="ctr">
              <a:buNone/>
            </a:pPr>
            <a:br>
              <a:rPr lang="pl-PL" sz="1100" dirty="0">
                <a:solidFill>
                  <a:schemeClr val="tx1"/>
                </a:solidFill>
              </a:rPr>
            </a:br>
            <a:r>
              <a:rPr lang="pl-PL" sz="1100" dirty="0">
                <a:solidFill>
                  <a:schemeClr val="tx1"/>
                </a:solidFill>
              </a:rPr>
              <a:t>dr Anna </a:t>
            </a:r>
            <a:r>
              <a:rPr lang="pl-PL" sz="1100" dirty="0" err="1">
                <a:solidFill>
                  <a:schemeClr val="tx1"/>
                </a:solidFill>
              </a:rPr>
              <a:t>Barg</a:t>
            </a:r>
            <a:r>
              <a:rPr lang="pl-PL" sz="1100" dirty="0">
                <a:solidFill>
                  <a:schemeClr val="tx1"/>
                </a:solidFill>
              </a:rPr>
              <a:t>-Wojas</a:t>
            </a:r>
          </a:p>
          <a:p>
            <a:pPr marL="0" indent="0" algn="ctr">
              <a:buNone/>
            </a:pPr>
            <a:r>
              <a:rPr lang="pl-PL" sz="1100" dirty="0">
                <a:solidFill>
                  <a:schemeClr val="tx1"/>
                </a:solidFill>
              </a:rPr>
              <a:t>mgr Anna Jakubiak-Augustyn</a:t>
            </a:r>
          </a:p>
          <a:p>
            <a:pPr marL="0" indent="0" algn="ctr">
              <a:buNone/>
            </a:pPr>
            <a:r>
              <a:rPr lang="pl-PL" sz="1100" dirty="0">
                <a:solidFill>
                  <a:schemeClr val="tx1"/>
                </a:solidFill>
              </a:rPr>
              <a:t>dr Dagmara Jakubowska</a:t>
            </a:r>
          </a:p>
          <a:p>
            <a:pPr marL="0" indent="0" algn="ctr">
              <a:buNone/>
            </a:pPr>
            <a:r>
              <a:rPr lang="pl-PL" sz="1100" dirty="0">
                <a:solidFill>
                  <a:schemeClr val="tx1"/>
                </a:solidFill>
              </a:rPr>
              <a:t>mgr Katarzyna Kozioł</a:t>
            </a:r>
          </a:p>
          <a:p>
            <a:pPr marL="0" indent="0" algn="ctr">
              <a:buNone/>
            </a:pPr>
            <a:r>
              <a:rPr lang="pl-PL" sz="1100" dirty="0">
                <a:solidFill>
                  <a:schemeClr val="tx1"/>
                </a:solidFill>
              </a:rPr>
              <a:t>dr Tomasz Łebkowski</a:t>
            </a:r>
          </a:p>
          <a:p>
            <a:pPr marL="0" indent="0" algn="ctr">
              <a:buNone/>
            </a:pPr>
            <a:r>
              <a:rPr lang="pl-PL" sz="1100" dirty="0">
                <a:solidFill>
                  <a:schemeClr val="tx1"/>
                </a:solidFill>
              </a:rPr>
              <a:t>mgr Justyna </a:t>
            </a:r>
            <a:r>
              <a:rPr lang="pl-PL" sz="1100" dirty="0" err="1">
                <a:solidFill>
                  <a:schemeClr val="tx1"/>
                </a:solidFill>
              </a:rPr>
              <a:t>Mendowska</a:t>
            </a:r>
            <a:endParaRPr lang="pl-PL" sz="11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100" dirty="0">
                <a:solidFill>
                  <a:schemeClr val="tx1"/>
                </a:solidFill>
              </a:rPr>
              <a:t>mgr Małgorzata </a:t>
            </a:r>
            <a:r>
              <a:rPr lang="pl-PL" sz="1100" dirty="0" err="1">
                <a:solidFill>
                  <a:schemeClr val="tx1"/>
                </a:solidFill>
              </a:rPr>
              <a:t>Nietubyć</a:t>
            </a:r>
            <a:endParaRPr lang="pl-PL" sz="11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pl-PL" sz="1100" dirty="0">
                <a:solidFill>
                  <a:schemeClr val="tx1"/>
                </a:solidFill>
              </a:rPr>
              <a:t>mgr Sebastian </a:t>
            </a:r>
            <a:r>
              <a:rPr lang="pl-PL" sz="1100" dirty="0" err="1">
                <a:solidFill>
                  <a:schemeClr val="tx1"/>
                </a:solidFill>
              </a:rPr>
              <a:t>Nowaliński</a:t>
            </a:r>
            <a:endParaRPr lang="pl-PL" sz="11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br>
              <a:rPr lang="pl-PL" dirty="0">
                <a:solidFill>
                  <a:schemeClr val="tx1"/>
                </a:solidFill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82694388"/>
      </p:ext>
    </p:extLst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Smug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mug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77</TotalTime>
  <Words>261</Words>
  <Application>Microsoft Office PowerPoint</Application>
  <PresentationFormat>Panoramiczny</PresentationFormat>
  <Paragraphs>11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Smuga</vt:lpstr>
      <vt:lpstr>     NAGRODY JM REKTORA Z PULI WYDZIAŁU BIOTECHNOLOGII   NAGRODY ZA OSIĄGNIĘCIA NAUKOWE   NAGRODA INDYWIDUALNA I STOPNIA: prof. dr hab. Artur Krężel   NAGRODA INDYWIDUALNA II STOPNIA:   prof. dr hab. Rafał Bartoszewski dr Anna Jaromin dr Agnieszka Strzałka    NAGRODA INDYWIDUALNA III STOPNIA: dr Katarzyna Pietraszek-Gremplewicz   NAGRODA ZESPOŁOWA I STOPNIA: prof. dr hab. Dagmara Jakimowicz/dr Marcin Szafran prof. dr hab. Jacek Otlewski/dr Natalia Porębska/dr hab. Daniel Krowarsch    NAGRODA ZESPOŁOWA II STOPNIA  prof. dr hab. Paweł Mackiewicz/dr Przemysław Gagat/dr hab. Paweł Błażej/dr hab. Dorota Mackiewicz prof. dr hab. Mariusz Olczak/dr Dorota Maszczak-Seneczko   NAGRODY ZA OSIĄGNIĘCIA ORGANIZACYJNE   NAGRODA INDYWIDUALNA I STOPNIA: dr hab. Magdalena Żuk, prof. UWr prof. dr hab. Hanna Jańska dr hab. Aleksander Czogalla, prof. UWr dr Magdalena Zaremba-Czogalla dr Marcin Wolański  NAGRODA INDYWIDUALNA II STOPNIA dr hab. Daniel Krowarsch   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NAGRODY REKTORA UWR     NAGRODY REKTORA UWR ZA OSIĄGNIĘCIA NAUKOWE   NAGRODA INDYWIDUALNA I STOPNIA: dr hab. Anna Krasowska, prof. UWr prof. dr hab. Marcin Łukaszewicz     NAGRODA INDYWIDUALNA II STOPNIA:   dr hab. Antonina Mazur prof. dr hab. Jolanta Zakrzewska-Czerwińska dr hab. Jerzy Gubernator   NAGRODA INDYWIDUALNA III STOPNIA: dr hab. Joanna Grzyb dr Małgorzata Heidorn-Czarna dr hab. Dorota Dziadkowiec dr Wioleta Wojtasik-Górna   NAGRODA ZESPOŁOWA I STOPNIA: dr hab. Małgorzata Zakrzewska, prof. UWr/dr hab. Łukasz Opaliński dr hab. Dorota Nowak, prof. UWr/dr Aleksandra Simiczyjew   NAGRODA ZESPOŁOWA II STOPNIA:   dr hab. Aleksander Czogalla/dr Agnieszka Biernatowska   NAGRODY REKTORA UWR ZA OSIĄGNIĘCIA ORGANIZACYJNE   NAGRODA INDYWIDUALNA II STOPNIA: prof. dr hab. Ewa Marcinkowska dr Maria Stasiuk-Wacławczyk dr inż. Bożena Szulc   NAGRODY REKTORA UWR DLA PRACOWNIKÓW NIEBĘDĄCYCH NAUCZYCIELAMI   mgr inż. Rashad Al-Yawir mgr Grzegorz Dec Krystyna Janik mgr Katarzyna Kania dr Michał Majkowski mgr inż. Marta Minkiewicz Elżbieta Skrzyszewska dr Agata Szalewicz</dc:title>
  <dc:creator>Anna Brzoza</dc:creator>
  <cp:lastModifiedBy>Anna Brzoza</cp:lastModifiedBy>
  <cp:revision>13</cp:revision>
  <cp:lastPrinted>2023-11-17T10:13:48Z</cp:lastPrinted>
  <dcterms:created xsi:type="dcterms:W3CDTF">2022-11-21T10:49:12Z</dcterms:created>
  <dcterms:modified xsi:type="dcterms:W3CDTF">2023-11-17T12:30:58Z</dcterms:modified>
</cp:coreProperties>
</file>