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Brzoza" initials="AB" lastIdx="0" clrIdx="0">
    <p:extLst>
      <p:ext uri="{19B8F6BF-5375-455C-9EA6-DF929625EA0E}">
        <p15:presenceInfo xmlns:p15="http://schemas.microsoft.com/office/powerpoint/2012/main" userId="S-1-5-21-554113503-1922029006-1602752295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11/21/2022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53EDEA-E9C9-472F-AA98-E9E905A76D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7668" y="252248"/>
            <a:ext cx="8135008" cy="6148552"/>
          </a:xfrm>
        </p:spPr>
        <p:txBody>
          <a:bodyPr/>
          <a:lstStyle/>
          <a:p>
            <a:pPr algn="ctr"/>
            <a:br>
              <a:rPr lang="pl-PL" sz="800" dirty="0">
                <a:solidFill>
                  <a:schemeClr val="tx1"/>
                </a:solidFill>
              </a:rPr>
            </a:br>
            <a:r>
              <a:rPr lang="pl-PL" sz="800" b="1" dirty="0">
                <a:solidFill>
                  <a:schemeClr val="tx1"/>
                </a:solidFill>
              </a:rPr>
              <a:t> </a:t>
            </a:r>
            <a:br>
              <a:rPr lang="pl-PL" sz="8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  </a:t>
            </a:r>
            <a:r>
              <a:rPr lang="pl-PL" sz="1000" b="1" u="sng" dirty="0">
                <a:solidFill>
                  <a:schemeClr val="tx1"/>
                </a:solidFill>
              </a:rPr>
              <a:t>NAGRODY REKTORA UWR ZA OSIĄGNIĘCIA NAUKOWE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NAGRODA INDYWIDUALNA I STOPNIA</a:t>
            </a:r>
            <a:r>
              <a:rPr lang="pl-PL" sz="1000" dirty="0">
                <a:solidFill>
                  <a:schemeClr val="tx1"/>
                </a:solidFill>
              </a:rPr>
              <a:t>: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hab. Anna Krasowska, prof. </a:t>
            </a:r>
            <a:r>
              <a:rPr lang="pl-PL" sz="1000" dirty="0" err="1">
                <a:solidFill>
                  <a:schemeClr val="tx1"/>
                </a:solidFill>
              </a:rPr>
              <a:t>UWr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prof. dr hab. Marcin Łukaszewicz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NAGRODA INDYWIDUALNA II STOPNIA</a:t>
            </a:r>
            <a:r>
              <a:rPr lang="pl-PL" sz="1000" dirty="0">
                <a:solidFill>
                  <a:schemeClr val="tx1"/>
                </a:solidFill>
              </a:rPr>
              <a:t>: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hab. Antonina Mazur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prof. dr hab. Jolanta Zakrzewska-Czerwińska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hab. Jerzy Gubernator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NAGRODA INDYWIDUALNA III STOPNIA</a:t>
            </a:r>
            <a:r>
              <a:rPr lang="pl-PL" sz="1000" dirty="0">
                <a:solidFill>
                  <a:schemeClr val="tx1"/>
                </a:solidFill>
              </a:rPr>
              <a:t>: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hab. Joanna Grzyb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Małgorzata </a:t>
            </a:r>
            <a:r>
              <a:rPr lang="pl-PL" sz="1000" dirty="0" err="1">
                <a:solidFill>
                  <a:schemeClr val="tx1"/>
                </a:solidFill>
              </a:rPr>
              <a:t>Heidorn</a:t>
            </a:r>
            <a:r>
              <a:rPr lang="pl-PL" sz="1000" dirty="0">
                <a:solidFill>
                  <a:schemeClr val="tx1"/>
                </a:solidFill>
              </a:rPr>
              <a:t>-Czarna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hab. Dorota Dziadkowiec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Wioleta Wojtasik-Górna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NAGRODA ZESPOŁOWA I STOPNIA: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hab. Małgorzata Zakrzewska, prof. </a:t>
            </a:r>
            <a:r>
              <a:rPr lang="pl-PL" sz="1000" dirty="0" err="1">
                <a:solidFill>
                  <a:schemeClr val="tx1"/>
                </a:solidFill>
              </a:rPr>
              <a:t>UWr</a:t>
            </a:r>
            <a:r>
              <a:rPr lang="pl-PL" sz="1000" dirty="0">
                <a:solidFill>
                  <a:schemeClr val="tx1"/>
                </a:solidFill>
              </a:rPr>
              <a:t>/dr hab. Łukasz Opaliński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hab. Dorota Nowak, prof. </a:t>
            </a:r>
            <a:r>
              <a:rPr lang="pl-PL" sz="1000" dirty="0" err="1">
                <a:solidFill>
                  <a:schemeClr val="tx1"/>
                </a:solidFill>
              </a:rPr>
              <a:t>UWr</a:t>
            </a:r>
            <a:r>
              <a:rPr lang="pl-PL" sz="1000" dirty="0">
                <a:solidFill>
                  <a:schemeClr val="tx1"/>
                </a:solidFill>
              </a:rPr>
              <a:t>/dr Aleksandra </a:t>
            </a:r>
            <a:r>
              <a:rPr lang="pl-PL" sz="1000" dirty="0" err="1">
                <a:solidFill>
                  <a:schemeClr val="tx1"/>
                </a:solidFill>
              </a:rPr>
              <a:t>Simiczyjew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NAGRODA ZESPOŁOWA II STOPNIA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hab. Aleksander </a:t>
            </a:r>
            <a:r>
              <a:rPr lang="pl-PL" sz="1000" dirty="0" err="1">
                <a:solidFill>
                  <a:schemeClr val="tx1"/>
                </a:solidFill>
              </a:rPr>
              <a:t>Czogalla</a:t>
            </a:r>
            <a:r>
              <a:rPr lang="pl-PL" sz="1000" dirty="0">
                <a:solidFill>
                  <a:schemeClr val="tx1"/>
                </a:solidFill>
              </a:rPr>
              <a:t>/dr Agnieszka </a:t>
            </a:r>
            <a:r>
              <a:rPr lang="pl-PL" sz="1000" dirty="0" err="1">
                <a:solidFill>
                  <a:schemeClr val="tx1"/>
                </a:solidFill>
              </a:rPr>
              <a:t>Biernatowska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u="sng" dirty="0">
                <a:solidFill>
                  <a:schemeClr val="tx1"/>
                </a:solidFill>
              </a:rPr>
              <a:t>NAGRODY REKTORA UWR ZA OSIĄGNIĘCIA ORGANIZACYJNE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NAGRODA INDYWIDUALNA I STOPNIA</a:t>
            </a:r>
            <a:r>
              <a:rPr lang="pl-PL" sz="1000" dirty="0">
                <a:solidFill>
                  <a:schemeClr val="tx1"/>
                </a:solidFill>
              </a:rPr>
              <a:t>: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Przemysław Gagat</a:t>
            </a:r>
            <a:br>
              <a:rPr lang="pl-PL" sz="1000" dirty="0">
                <a:solidFill>
                  <a:schemeClr val="tx1"/>
                </a:solidFill>
              </a:rPr>
            </a:b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NAGRODA INDYWIDUALNA II STOPNIA</a:t>
            </a:r>
            <a:r>
              <a:rPr lang="pl-PL" sz="1000" dirty="0">
                <a:solidFill>
                  <a:schemeClr val="tx1"/>
                </a:solidFill>
              </a:rPr>
              <a:t>: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prof. dr hab. Ewa Marcinkowska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Maria Stasiuk-Wacławczyk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inż. Bożena Szulc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Justyna </a:t>
            </a:r>
            <a:r>
              <a:rPr lang="pl-PL" sz="1000" dirty="0" err="1">
                <a:solidFill>
                  <a:schemeClr val="tx1"/>
                </a:solidFill>
              </a:rPr>
              <a:t>Ciuraszkiewicz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Katarzyna </a:t>
            </a:r>
            <a:r>
              <a:rPr lang="pl-PL" sz="1000" dirty="0" err="1">
                <a:solidFill>
                  <a:schemeClr val="tx1"/>
                </a:solidFill>
              </a:rPr>
              <a:t>Piekarowicz</a:t>
            </a:r>
            <a:br>
              <a:rPr lang="pl-PL" sz="800" dirty="0">
                <a:solidFill>
                  <a:schemeClr val="tx1"/>
                </a:solidFill>
              </a:rPr>
            </a:br>
            <a:endParaRPr lang="pl-PL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867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F86E19-29D9-4B36-98B1-89F522214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747" y="825775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1100" b="1" dirty="0">
                <a:solidFill>
                  <a:schemeClr val="tx1"/>
                </a:solidFill>
              </a:rPr>
              <a:t>NAGRODY REKTORA UWR DLA PRACOWNIKÓW NIEBĘDĄCYCH NAUCZYCIELAMI</a:t>
            </a:r>
            <a:br>
              <a:rPr lang="pl-PL" sz="1100" dirty="0">
                <a:solidFill>
                  <a:schemeClr val="tx1"/>
                </a:solidFill>
              </a:rPr>
            </a:br>
            <a:r>
              <a:rPr lang="pl-PL" sz="1100" dirty="0">
                <a:solidFill>
                  <a:schemeClr val="tx1"/>
                </a:solidFill>
              </a:rPr>
              <a:t> </a:t>
            </a:r>
            <a:br>
              <a:rPr lang="pl-PL" sz="1100" dirty="0">
                <a:solidFill>
                  <a:schemeClr val="tx1"/>
                </a:solidFill>
              </a:rPr>
            </a:br>
            <a:r>
              <a:rPr lang="pl-PL" sz="1100" b="1" dirty="0">
                <a:solidFill>
                  <a:schemeClr val="tx1"/>
                </a:solidFill>
              </a:rPr>
              <a:t>NAGRODA I STOPNIA</a:t>
            </a:r>
            <a:br>
              <a:rPr lang="pl-PL" sz="1100" dirty="0">
                <a:solidFill>
                  <a:schemeClr val="tx1"/>
                </a:solidFill>
              </a:rPr>
            </a:br>
            <a:r>
              <a:rPr lang="pl-PL" sz="1100" dirty="0">
                <a:solidFill>
                  <a:schemeClr val="tx1"/>
                </a:solidFill>
              </a:rPr>
              <a:t>mgr Maria </a:t>
            </a:r>
            <a:r>
              <a:rPr lang="pl-PL" sz="1100" dirty="0" err="1">
                <a:solidFill>
                  <a:schemeClr val="tx1"/>
                </a:solidFill>
              </a:rPr>
              <a:t>Skuza</a:t>
            </a:r>
            <a:br>
              <a:rPr lang="pl-PL" sz="1100" dirty="0">
                <a:solidFill>
                  <a:schemeClr val="tx1"/>
                </a:solidFill>
              </a:rPr>
            </a:br>
            <a:endParaRPr lang="pl-PL" sz="11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br>
              <a:rPr lang="pl-PL" sz="1100" b="1" dirty="0">
                <a:solidFill>
                  <a:schemeClr val="tx1"/>
                </a:solidFill>
              </a:rPr>
            </a:br>
            <a:r>
              <a:rPr lang="pl-PL" sz="1100" b="1" dirty="0">
                <a:solidFill>
                  <a:schemeClr val="tx1"/>
                </a:solidFill>
              </a:rPr>
              <a:t>NAGRODA II STOPNIA</a:t>
            </a:r>
            <a:br>
              <a:rPr lang="pl-PL" sz="1100" dirty="0">
                <a:solidFill>
                  <a:schemeClr val="tx1"/>
                </a:solidFill>
              </a:rPr>
            </a:br>
            <a:r>
              <a:rPr lang="pl-PL" sz="1100" dirty="0">
                <a:solidFill>
                  <a:schemeClr val="tx1"/>
                </a:solidFill>
              </a:rPr>
              <a:t>mgr inż. </a:t>
            </a:r>
            <a:r>
              <a:rPr lang="pl-PL" sz="1100" dirty="0" err="1">
                <a:solidFill>
                  <a:schemeClr val="tx1"/>
                </a:solidFill>
              </a:rPr>
              <a:t>Rashad</a:t>
            </a:r>
            <a:r>
              <a:rPr lang="pl-PL" sz="1100" dirty="0">
                <a:solidFill>
                  <a:schemeClr val="tx1"/>
                </a:solidFill>
              </a:rPr>
              <a:t> Al-</a:t>
            </a:r>
            <a:r>
              <a:rPr lang="pl-PL" sz="1100" dirty="0" err="1">
                <a:solidFill>
                  <a:schemeClr val="tx1"/>
                </a:solidFill>
              </a:rPr>
              <a:t>Yawir</a:t>
            </a:r>
            <a:br>
              <a:rPr lang="pl-PL" sz="1100" dirty="0">
                <a:solidFill>
                  <a:schemeClr val="tx1"/>
                </a:solidFill>
              </a:rPr>
            </a:br>
            <a:r>
              <a:rPr lang="pl-PL" sz="1100" dirty="0">
                <a:solidFill>
                  <a:schemeClr val="tx1"/>
                </a:solidFill>
              </a:rPr>
              <a:t>mgr Grzegorz Dec</a:t>
            </a:r>
            <a:br>
              <a:rPr lang="pl-PL" sz="1100" dirty="0">
                <a:solidFill>
                  <a:schemeClr val="tx1"/>
                </a:solidFill>
              </a:rPr>
            </a:br>
            <a:r>
              <a:rPr lang="pl-PL" sz="1100" dirty="0">
                <a:solidFill>
                  <a:schemeClr val="tx1"/>
                </a:solidFill>
              </a:rPr>
              <a:t>Krystyna Janik</a:t>
            </a:r>
            <a:br>
              <a:rPr lang="pl-PL" sz="1100" dirty="0">
                <a:solidFill>
                  <a:schemeClr val="tx1"/>
                </a:solidFill>
              </a:rPr>
            </a:br>
            <a:r>
              <a:rPr lang="pl-PL" sz="1100" dirty="0">
                <a:solidFill>
                  <a:schemeClr val="tx1"/>
                </a:solidFill>
              </a:rPr>
              <a:t>mgr Katarzyna Kania</a:t>
            </a:r>
            <a:br>
              <a:rPr lang="pl-PL" sz="1100" dirty="0">
                <a:solidFill>
                  <a:schemeClr val="tx1"/>
                </a:solidFill>
              </a:rPr>
            </a:br>
            <a:r>
              <a:rPr lang="pl-PL" sz="1100" dirty="0">
                <a:solidFill>
                  <a:schemeClr val="tx1"/>
                </a:solidFill>
              </a:rPr>
              <a:t>dr Michał Majkowski</a:t>
            </a:r>
            <a:br>
              <a:rPr lang="pl-PL" sz="1100" dirty="0">
                <a:solidFill>
                  <a:schemeClr val="tx1"/>
                </a:solidFill>
              </a:rPr>
            </a:br>
            <a:r>
              <a:rPr lang="pl-PL" sz="1100" dirty="0">
                <a:solidFill>
                  <a:schemeClr val="tx1"/>
                </a:solidFill>
              </a:rPr>
              <a:t>mgr inż. Marta Minkiewicz</a:t>
            </a:r>
            <a:br>
              <a:rPr lang="pl-PL" sz="1100" dirty="0">
                <a:solidFill>
                  <a:schemeClr val="tx1"/>
                </a:solidFill>
              </a:rPr>
            </a:br>
            <a:r>
              <a:rPr lang="pl-PL" sz="1100" dirty="0">
                <a:solidFill>
                  <a:schemeClr val="tx1"/>
                </a:solidFill>
              </a:rPr>
              <a:t>Elżbieta </a:t>
            </a:r>
            <a:r>
              <a:rPr lang="pl-PL" sz="1100" dirty="0" err="1">
                <a:solidFill>
                  <a:schemeClr val="tx1"/>
                </a:solidFill>
              </a:rPr>
              <a:t>Skrzyszewska</a:t>
            </a:r>
            <a:br>
              <a:rPr lang="pl-PL" sz="1100" dirty="0">
                <a:solidFill>
                  <a:schemeClr val="tx1"/>
                </a:solidFill>
              </a:rPr>
            </a:br>
            <a:r>
              <a:rPr lang="pl-PL" sz="1100" dirty="0">
                <a:solidFill>
                  <a:schemeClr val="tx1"/>
                </a:solidFill>
              </a:rPr>
              <a:t>dr Agata Szalewicz</a:t>
            </a:r>
            <a:br>
              <a:rPr lang="pl-PL" dirty="0">
                <a:solidFill>
                  <a:schemeClr val="tx1"/>
                </a:solidFill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2694388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</TotalTime>
  <Words>262</Words>
  <Application>Microsoft Office PowerPoint</Application>
  <PresentationFormat>Panoramiczny</PresentationFormat>
  <Paragraphs>3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Faseta</vt:lpstr>
      <vt:lpstr>     NAGRODY REKTORA UWR ZA OSIĄGNIĘCIA NAUKOWE   NAGRODA INDYWIDUALNA I STOPNIA: dr hab. Anna Krasowska, prof. UWr prof. dr hab. Marcin Łukaszewicz   NAGRODA INDYWIDUALNA II STOPNIA:   dr hab. Antonina Mazur prof. dr hab. Jolanta Zakrzewska-Czerwińska dr hab. Jerzy Gubernator   NAGRODA INDYWIDUALNA III STOPNIA: dr hab. Joanna Grzyb dr Małgorzata Heidorn-Czarna dr hab. Dorota Dziadkowiec dr Wioleta Wojtasik-Górna   NAGRODA ZESPOŁOWA I STOPNIA: dr hab. Małgorzata Zakrzewska, prof. UWr/dr hab. Łukasz Opaliński dr hab. Dorota Nowak, prof. UWr/dr Aleksandra Simiczyjew   NAGRODA ZESPOŁOWA II STOPNIA  dr hab. Aleksander Czogalla/dr Agnieszka Biernatowska   NAGRODY REKTORA UWR ZA OSIĄGNIĘCIA ORGANIZACYJNE   NAGRODA INDYWIDUALNA I STOPNIA: dr Przemysław Gagat  NAGRODA INDYWIDUALNA II STOPNIA: prof. dr hab. Ewa Marcinkowska dr Maria Stasiuk-Wacławczyk dr inż. Bożena Szulc dr Justyna Ciuraszkiewicz dr Katarzyna Piekarowicz 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NAGRODY REKTORA UWR     NAGRODY REKTORA UWR ZA OSIĄGNIĘCIA NAUKOWE   NAGRODA INDYWIDUALNA I STOPNIA: dr hab. Anna Krasowska, prof. UWr prof. dr hab. Marcin Łukaszewicz     NAGRODA INDYWIDUALNA II STOPNIA:   dr hab. Antonina Mazur prof. dr hab. Jolanta Zakrzewska-Czerwińska dr hab. Jerzy Gubernator   NAGRODA INDYWIDUALNA III STOPNIA: dr hab. Joanna Grzyb dr Małgorzata Heidorn-Czarna dr hab. Dorota Dziadkowiec dr Wioleta Wojtasik-Górna   NAGRODA ZESPOŁOWA I STOPNIA: dr hab. Małgorzata Zakrzewska, prof. UWr/dr hab. Łukasz Opaliński dr hab. Dorota Nowak, prof. UWr/dr Aleksandra Simiczyjew   NAGRODA ZESPOŁOWA II STOPNIA:   dr hab. Aleksander Czogalla/dr Agnieszka Biernatowska   NAGRODY REKTORA UWR ZA OSIĄGNIĘCIA ORGANIZACYJNE   NAGRODA INDYWIDUALNA II STOPNIA: prof. dr hab. Ewa Marcinkowska dr Maria Stasiuk-Wacławczyk dr inż. Bożena Szulc   NAGRODY REKTORA UWR DLA PRACOWNIKÓW NIEBĘDĄCYCH NAUCZYCIELAMI   mgr inż. Rashad Al-Yawir mgr Grzegorz Dec Krystyna Janik mgr Katarzyna Kania dr Michał Majkowski mgr inż. Marta Minkiewicz Elżbieta Skrzyszewska dr Agata Szalewicz</dc:title>
  <dc:creator>Anna Brzoza</dc:creator>
  <cp:lastModifiedBy>Anna Brzoza</cp:lastModifiedBy>
  <cp:revision>5</cp:revision>
  <dcterms:created xsi:type="dcterms:W3CDTF">2022-11-21T10:49:12Z</dcterms:created>
  <dcterms:modified xsi:type="dcterms:W3CDTF">2022-11-21T20:02:34Z</dcterms:modified>
</cp:coreProperties>
</file>